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34FABB6-8A9E-46CD-BA92-67E924EFAF27}" type="datetimeFigureOut">
              <a:rPr lang="fr-FR" smtClean="0"/>
              <a:t>13/06/2018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77C6B3-11BA-41B9-9B4C-19CAB3766D07}" type="slidenum">
              <a:rPr lang="fr-BE" smtClean="0"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554px-Royal_Excel_Mouscro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393" y="2571744"/>
            <a:ext cx="2048401" cy="3786214"/>
          </a:xfrm>
          <a:prstGeom prst="rect">
            <a:avLst/>
          </a:prstGeom>
        </p:spPr>
      </p:pic>
      <p:pic>
        <p:nvPicPr>
          <p:cNvPr id="6" name="Image 5" descr="512-magelan-mouscon-002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928934"/>
            <a:ext cx="3071834" cy="3071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158" y="357166"/>
            <a:ext cx="842968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latin typeface="Bebas Neue" pitchFamily="34" charset="0"/>
              </a:rPr>
              <a:t>Comment donner les accès à vos membre </a:t>
            </a:r>
          </a:p>
          <a:p>
            <a:pPr algn="ctr"/>
            <a:r>
              <a:rPr lang="fr-BE" sz="3200" dirty="0" smtClean="0">
                <a:latin typeface="Bebas Neue" pitchFamily="34" charset="0"/>
              </a:rPr>
              <a:t>pour se connecter à votre appli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428604"/>
            <a:ext cx="66437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Comment cela va se dérouler ?</a:t>
            </a:r>
            <a:endParaRPr lang="fr-B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784" t="16216" r="35810" b="2702"/>
          <a:stretch>
            <a:fillRect/>
          </a:stretch>
        </p:blipFill>
        <p:spPr bwMode="auto">
          <a:xfrm>
            <a:off x="500034" y="1428736"/>
            <a:ext cx="242338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28794" y="1928802"/>
            <a:ext cx="7143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00034" y="5000636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Lettre personnalisée par équipe</a:t>
            </a:r>
            <a:endParaRPr lang="fr-BE" sz="1200" dirty="0"/>
          </a:p>
        </p:txBody>
      </p:sp>
      <p:sp>
        <p:nvSpPr>
          <p:cNvPr id="8" name="Flèche droite 7"/>
          <p:cNvSpPr/>
          <p:nvPr/>
        </p:nvSpPr>
        <p:spPr>
          <a:xfrm>
            <a:off x="3000364" y="2643182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 descr="dc3be0e1-865c-4eb6-9348-ff7223a60a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1580" y="2143116"/>
            <a:ext cx="1609114" cy="1609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71868" y="5000636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Envoi des lettres aux parents/joueurs</a:t>
            </a:r>
            <a:endParaRPr lang="fr-BE" sz="1200" dirty="0"/>
          </a:p>
        </p:txBody>
      </p:sp>
      <p:sp>
        <p:nvSpPr>
          <p:cNvPr id="12" name="Flèche droite 11"/>
          <p:cNvSpPr/>
          <p:nvPr/>
        </p:nvSpPr>
        <p:spPr>
          <a:xfrm>
            <a:off x="5643570" y="2643182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Image 12" descr="tel mousc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7669" y="1495218"/>
            <a:ext cx="1741983" cy="33625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29388" y="5000636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Connexion des parents/joueurs à leur espace membre</a:t>
            </a:r>
            <a:endParaRPr lang="fr-BE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428604"/>
            <a:ext cx="66437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Comment créer les lettres ?</a:t>
            </a:r>
            <a:endParaRPr lang="fr-B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5286380" cy="39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>
          <a:xfrm rot="17930677">
            <a:off x="3428992" y="4357694"/>
            <a:ext cx="150019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4286248" y="3571876"/>
            <a:ext cx="64294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857224" y="2285992"/>
            <a:ext cx="2071702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Pour commencer, vous aller paramétrer le texte qui apparaîtra sur les lettres par le bouton « Sélecteur de contenu » de votre accueil.</a:t>
            </a:r>
            <a:endParaRPr lang="fr-BE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428604"/>
            <a:ext cx="66437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Comment créer les lettres ?</a:t>
            </a:r>
            <a:endParaRPr lang="fr-BE" sz="2400" dirty="0"/>
          </a:p>
        </p:txBody>
      </p:sp>
      <p:sp>
        <p:nvSpPr>
          <p:cNvPr id="4" name="Flèche droite 3"/>
          <p:cNvSpPr/>
          <p:nvPr/>
        </p:nvSpPr>
        <p:spPr>
          <a:xfrm rot="17930677">
            <a:off x="3428992" y="4357694"/>
            <a:ext cx="150019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4286248" y="3571876"/>
            <a:ext cx="64294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857224" y="2285992"/>
            <a:ext cx="2071702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C’est là dedans que vous pourrez paramétrer votre texte. Comme sur un document Word, vous pouvez arranger votre mise en page comme vous le désirez.</a:t>
            </a:r>
            <a:endParaRPr lang="fr-BE" sz="1100" dirty="0" smtClean="0"/>
          </a:p>
          <a:p>
            <a:pPr algn="ctr"/>
            <a:endParaRPr lang="fr-BE" sz="1100" dirty="0" smtClean="0"/>
          </a:p>
          <a:p>
            <a:pPr algn="ctr"/>
            <a:r>
              <a:rPr lang="fr-BE" sz="1100" dirty="0" smtClean="0"/>
              <a:t>Si vous voulez envoyer votre lettre par équipe, entrez votre texte dans l’onglet « Individuel par équipe ».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00174"/>
            <a:ext cx="4829182" cy="437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 rot="18706636" flipV="1">
            <a:off x="3258077" y="2177482"/>
            <a:ext cx="857256" cy="47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428604"/>
            <a:ext cx="707236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Comment imprimer les lettres pour les membres ?</a:t>
            </a:r>
            <a:endParaRPr lang="fr-B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5286380" cy="39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>
          <a:xfrm rot="17930677">
            <a:off x="719299" y="4420057"/>
            <a:ext cx="150019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785918" y="3571876"/>
            <a:ext cx="2000264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6143636" y="2285992"/>
            <a:ext cx="2071702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Sur votre accueil, vous avez 3 boutons qui vous permettront d’imprimer les courriers par équipe, par statut ou par fonction selon ce que vous aurez décidé. </a:t>
            </a:r>
            <a:endParaRPr lang="fr-BE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784" t="16216" r="35810" b="2702"/>
          <a:stretch>
            <a:fillRect/>
          </a:stretch>
        </p:blipFill>
        <p:spPr bwMode="auto">
          <a:xfrm>
            <a:off x="357158" y="1214422"/>
            <a:ext cx="3352079" cy="484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28860" y="2071678"/>
            <a:ext cx="988146" cy="49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142976" y="428604"/>
            <a:ext cx="707236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Comment imprimer les lettres pour les membres ?</a:t>
            </a:r>
            <a:endParaRPr lang="fr-BE" sz="2400" dirty="0"/>
          </a:p>
        </p:txBody>
      </p:sp>
      <p:sp>
        <p:nvSpPr>
          <p:cNvPr id="6" name="Rectangle 5"/>
          <p:cNvSpPr/>
          <p:nvPr/>
        </p:nvSpPr>
        <p:spPr>
          <a:xfrm>
            <a:off x="5357818" y="2214554"/>
            <a:ext cx="2786082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Sur le courrier imprimé s’indiquera votre texte pré-formaté ainsi que les </a:t>
            </a:r>
            <a:r>
              <a:rPr lang="fr-BE" sz="1200" dirty="0" err="1" smtClean="0"/>
              <a:t>logins</a:t>
            </a:r>
            <a:r>
              <a:rPr lang="fr-BE" sz="1200" dirty="0" smtClean="0"/>
              <a:t> du membre en bas à droite de la lettre.</a:t>
            </a:r>
          </a:p>
          <a:p>
            <a:pPr algn="ctr"/>
            <a:r>
              <a:rPr lang="fr-BE" sz="1200" dirty="0" smtClean="0"/>
              <a:t>Les informations du membres tel que Nom, prénom, adresse </a:t>
            </a:r>
            <a:r>
              <a:rPr lang="fr-BE" sz="1200" dirty="0" err="1" smtClean="0"/>
              <a:t>apparaîssent</a:t>
            </a:r>
            <a:r>
              <a:rPr lang="fr-BE" sz="1200" dirty="0" smtClean="0"/>
              <a:t> en haut à droite. </a:t>
            </a:r>
            <a:endParaRPr lang="fr-BE" sz="1200" dirty="0"/>
          </a:p>
        </p:txBody>
      </p:sp>
      <p:sp>
        <p:nvSpPr>
          <p:cNvPr id="7" name="Flèche gauche 6"/>
          <p:cNvSpPr/>
          <p:nvPr/>
        </p:nvSpPr>
        <p:spPr>
          <a:xfrm rot="1370905">
            <a:off x="3549871" y="5216798"/>
            <a:ext cx="1214446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èche gauche 7"/>
          <p:cNvSpPr/>
          <p:nvPr/>
        </p:nvSpPr>
        <p:spPr>
          <a:xfrm rot="21049905">
            <a:off x="3461074" y="1593731"/>
            <a:ext cx="1214446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el mousc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500174"/>
            <a:ext cx="1741983" cy="3362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2976" y="428604"/>
            <a:ext cx="707236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Et enfin...</a:t>
            </a:r>
            <a:endParaRPr lang="fr-BE" sz="2400" dirty="0"/>
          </a:p>
        </p:txBody>
      </p:sp>
      <p:sp>
        <p:nvSpPr>
          <p:cNvPr id="4" name="Rectangle 3"/>
          <p:cNvSpPr/>
          <p:nvPr/>
        </p:nvSpPr>
        <p:spPr>
          <a:xfrm>
            <a:off x="2500298" y="5214950"/>
            <a:ext cx="400052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Les membres n’auront plus qu’à se connecter à leur espace membre sur votre site ou sur leur téléphone, et mettre leurs informations à jour !</a:t>
            </a:r>
            <a:endParaRPr lang="fr-BE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225</TotalTime>
  <Words>219</Words>
  <Application>Microsoft Office PowerPoint</Application>
  <PresentationFormat>Affichage à l'écran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Civil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Mike</dc:creator>
  <cp:lastModifiedBy>Mike</cp:lastModifiedBy>
  <cp:revision>3</cp:revision>
  <dcterms:created xsi:type="dcterms:W3CDTF">2018-06-13T10:27:46Z</dcterms:created>
  <dcterms:modified xsi:type="dcterms:W3CDTF">2018-06-13T14:13:15Z</dcterms:modified>
</cp:coreProperties>
</file>